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6858000" cy="9945688"/>
  <p:defaultTextStyle>
    <a:defPPr>
      <a:defRPr lang="ja-JP"/>
    </a:defPPr>
    <a:lvl1pPr marL="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B89"/>
    <a:srgbClr val="FFFFAF"/>
    <a:srgbClr val="6F97C7"/>
    <a:srgbClr val="00DC56"/>
    <a:srgbClr val="D4A101"/>
    <a:srgbClr val="693905"/>
    <a:srgbClr val="2E89D7"/>
    <a:srgbClr val="369FF6"/>
    <a:srgbClr val="F3E6F0"/>
    <a:srgbClr val="726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0" autoAdjust="0"/>
    <p:restoredTop sz="86391" autoAdjust="0"/>
  </p:normalViewPr>
  <p:slideViewPr>
    <p:cSldViewPr snapToGrid="0">
      <p:cViewPr>
        <p:scale>
          <a:sx n="78" d="100"/>
          <a:sy n="78" d="100"/>
        </p:scale>
        <p:origin x="2035" y="-802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064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r">
              <a:defRPr sz="1200"/>
            </a:lvl1pPr>
          </a:lstStyle>
          <a:p>
            <a:fld id="{D9A6E9FE-BD43-CD44-9FB6-B38B660EC85A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064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r">
              <a:defRPr sz="1200"/>
            </a:lvl1pPr>
          </a:lstStyle>
          <a:p>
            <a:fld id="{57729BBB-EB77-EC47-B3DB-B1117DE3E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6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8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6" tIns="45936" rIns="91876" bIns="459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5"/>
            <a:ext cx="5486400" cy="3916115"/>
          </a:xfrm>
          <a:prstGeom prst="rect">
            <a:avLst/>
          </a:prstGeom>
        </p:spPr>
        <p:txBody>
          <a:bodyPr vert="horz" lIns="91876" tIns="45936" rIns="91876" bIns="459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8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642" rtl="0" eaLnBrk="1" latinLnBrk="0" hangingPunct="1">
        <a:lnSpc>
          <a:spcPct val="90000"/>
        </a:lnSpc>
        <a:spcBef>
          <a:spcPct val="0"/>
        </a:spcBef>
        <a:buNone/>
        <a:defRPr kumimoji="1" sz="37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13" indent="-194413" algn="l" defTabSz="777642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kumimoji="1" sz="2382" kern="1200">
          <a:solidFill>
            <a:schemeClr val="tx1"/>
          </a:solidFill>
          <a:latin typeface="+mn-lt"/>
          <a:ea typeface="+mn-ea"/>
          <a:cs typeface="+mn-cs"/>
        </a:defRPr>
      </a:lvl1pPr>
      <a:lvl2pPr marL="583229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2042" kern="1200">
          <a:solidFill>
            <a:schemeClr val="tx1"/>
          </a:solidFill>
          <a:latin typeface="+mn-lt"/>
          <a:ea typeface="+mn-ea"/>
          <a:cs typeface="+mn-cs"/>
        </a:defRPr>
      </a:lvl2pPr>
      <a:lvl3pPr marL="972051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870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74969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2138512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52733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91615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304974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1pPr>
      <a:lvl2pPr marL="38882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2pPr>
      <a:lvl3pPr marL="777642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3pPr>
      <a:lvl4pPr marL="116646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55528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194410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33292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721744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11056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70381"/>
            <a:ext cx="7775575" cy="1090771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63558" y="3567438"/>
            <a:ext cx="7495884" cy="5483512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/>
              <a:t>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4498" y="489349"/>
            <a:ext cx="3546779" cy="83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4803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中延ことぶき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0" y="9108713"/>
            <a:ext cx="7775575" cy="1834219"/>
          </a:xfrm>
          <a:prstGeom prst="rect">
            <a:avLst/>
          </a:prstGeom>
          <a:solidFill>
            <a:srgbClr val="6F9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rgbClr val="6F97C7"/>
                </a:solidFill>
              </a:rPr>
              <a:t>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980" y="3527296"/>
            <a:ext cx="73611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給与</a:t>
            </a:r>
            <a:r>
              <a:rPr lang="en-US" altLang="ja-JP" sz="3200" b="1" dirty="0">
                <a:solidFill>
                  <a:srgbClr val="FF0000"/>
                </a:solidFill>
              </a:rPr>
              <a:t> </a:t>
            </a:r>
            <a:r>
              <a:rPr lang="ja-JP" altLang="en-US" sz="3200" b="1" dirty="0">
                <a:solidFill>
                  <a:srgbClr val="FF0000"/>
                </a:solidFill>
              </a:rPr>
              <a:t>：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 有資格者　 時給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1270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円～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1590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3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　　　　　柔・鍼学生</a:t>
            </a:r>
            <a:r>
              <a:rPr lang="en-US" altLang="ja-JP" sz="3200" b="1" dirty="0">
                <a:solidFill>
                  <a:srgbClr val="FF0000"/>
                </a:solidFill>
              </a:rPr>
              <a:t>  </a:t>
            </a:r>
            <a:r>
              <a:rPr lang="ja-JP" altLang="en-US" sz="3200" b="1" dirty="0">
                <a:solidFill>
                  <a:srgbClr val="FF0000"/>
                </a:solidFill>
              </a:rPr>
              <a:t>時給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1140</a:t>
            </a:r>
            <a:r>
              <a:rPr lang="ja-JP" altLang="en-US" sz="3200" b="1">
                <a:solidFill>
                  <a:srgbClr val="FF0000"/>
                </a:solidFill>
                <a:latin typeface="+mn-ea"/>
              </a:rPr>
              <a:t>円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1300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3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　　　　　　　受付　　 </a:t>
            </a:r>
            <a:r>
              <a:rPr lang="ja-JP" altLang="en-US" sz="3200" b="1" dirty="0">
                <a:solidFill>
                  <a:srgbClr val="FF0000"/>
                </a:solidFill>
              </a:rPr>
              <a:t>時給</a:t>
            </a:r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1115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</a:rPr>
              <a:t>円～</a:t>
            </a:r>
            <a:endParaRPr lang="en-US" altLang="ja-JP" sz="3200" b="1" dirty="0">
              <a:solidFill>
                <a:srgbClr val="FF0000"/>
              </a:solidFill>
              <a:latin typeface="+mn-ea"/>
            </a:endParaRPr>
          </a:p>
          <a:p>
            <a:endParaRPr lang="en-US" altLang="ja-JP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2000" b="1" dirty="0"/>
              <a:t>※</a:t>
            </a:r>
            <a:r>
              <a:rPr lang="ja-JP" altLang="en-US" sz="2000" b="1" dirty="0"/>
              <a:t>土曜出勤可能な方大歓迎　　</a:t>
            </a:r>
            <a:r>
              <a:rPr lang="en-US" altLang="ja-JP" sz="2000" b="1" dirty="0"/>
              <a:t>※</a:t>
            </a:r>
            <a:r>
              <a:rPr lang="ja-JP" altLang="en-US" sz="2000" b="1" dirty="0"/>
              <a:t>平日午後３時から働ける方歓迎</a:t>
            </a:r>
            <a:endParaRPr lang="en-US" altLang="ja-JP" sz="2000" b="1" dirty="0"/>
          </a:p>
          <a:p>
            <a:r>
              <a:rPr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ja-JP" altLang="en-US" sz="2000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7961" y="5536519"/>
            <a:ext cx="7305785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※</a:t>
            </a:r>
            <a:r>
              <a:rPr lang="ja-JP" altLang="en-US" sz="2000" b="1" dirty="0"/>
              <a:t>随時昇給あり　　 </a:t>
            </a:r>
            <a:r>
              <a:rPr lang="en-US" altLang="ja-JP" sz="2000" b="1" dirty="0"/>
              <a:t>※</a:t>
            </a:r>
            <a:r>
              <a:rPr lang="ja-JP" altLang="en-US" sz="2000" b="1" dirty="0"/>
              <a:t>制服貸与　　 </a:t>
            </a:r>
            <a:r>
              <a:rPr lang="en-US" altLang="ja-JP" sz="2000" b="1" dirty="0"/>
              <a:t>※</a:t>
            </a:r>
            <a:r>
              <a:rPr lang="ja-JP" altLang="en-US" sz="2000" b="1" dirty="0"/>
              <a:t>交通費支給（上限２万</a:t>
            </a:r>
            <a:r>
              <a:rPr lang="en-US" altLang="ja-JP" sz="2000" b="1" dirty="0"/>
              <a:t>/</a:t>
            </a:r>
            <a:r>
              <a:rPr lang="ja-JP" altLang="en-US" sz="2000" b="1" dirty="0"/>
              <a:t>月）</a:t>
            </a:r>
            <a:endParaRPr lang="en-US" altLang="ja-JP" sz="2000" b="1" dirty="0"/>
          </a:p>
          <a:p>
            <a:endParaRPr lang="en-US" altLang="ja-JP" sz="1599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62861" y="6117621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FFC000"/>
                </a:solidFill>
              </a:rPr>
              <a:t>　　</a:t>
            </a:r>
            <a:r>
              <a:rPr lang="ja-JP" altLang="en-US" sz="1800" b="1" dirty="0">
                <a:solidFill>
                  <a:srgbClr val="FFC000"/>
                </a:solidFill>
              </a:rPr>
              <a:t>仕事</a:t>
            </a:r>
            <a:r>
              <a:rPr lang="en-US" altLang="ja-JP" sz="1800" b="1" dirty="0">
                <a:solidFill>
                  <a:srgbClr val="FFC000"/>
                </a:solidFill>
              </a:rPr>
              <a:t> : </a:t>
            </a:r>
            <a:r>
              <a:rPr lang="ja-JP" altLang="en-US" sz="1800" dirty="0"/>
              <a:t>整骨院業務全般</a:t>
            </a:r>
            <a:endParaRPr lang="en-US" altLang="ja-JP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27906" y="6397973"/>
            <a:ext cx="4584111" cy="2537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rgbClr val="FFC000"/>
                </a:solidFill>
              </a:rPr>
              <a:t>資格</a:t>
            </a:r>
            <a:r>
              <a:rPr lang="en-US" altLang="ja-JP" sz="1800" b="1" dirty="0">
                <a:solidFill>
                  <a:srgbClr val="FFC000"/>
                </a:solidFill>
              </a:rPr>
              <a:t> : </a:t>
            </a:r>
            <a:r>
              <a:rPr lang="ja-JP" altLang="en-US" sz="1800" dirty="0"/>
              <a:t>有資格者優遇（未経験</a:t>
            </a:r>
            <a:r>
              <a:rPr lang="en-US" altLang="ja-JP" sz="1800" dirty="0"/>
              <a:t>OK!!</a:t>
            </a:r>
            <a:r>
              <a:rPr lang="ja-JP" altLang="en-US" sz="1800" dirty="0"/>
              <a:t>）</a:t>
            </a:r>
            <a:endParaRPr lang="en-US" altLang="ja-JP" sz="1800" dirty="0"/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rgbClr val="FFC000"/>
                </a:solidFill>
              </a:rPr>
              <a:t>時間</a:t>
            </a:r>
            <a:r>
              <a:rPr lang="en-US" altLang="ja-JP" sz="1800" b="1" dirty="0">
                <a:solidFill>
                  <a:srgbClr val="FFC000"/>
                </a:solidFill>
              </a:rPr>
              <a:t> : </a:t>
            </a:r>
            <a:r>
              <a:rPr lang="ja-JP" altLang="en-US" sz="1800" dirty="0"/>
              <a:t>平日</a:t>
            </a:r>
            <a:r>
              <a:rPr lang="en-US" altLang="ja-JP" sz="1800" dirty="0"/>
              <a:t>15</a:t>
            </a:r>
            <a:r>
              <a:rPr lang="ja-JP" altLang="en-US" sz="1800" dirty="0"/>
              <a:t>：</a:t>
            </a:r>
            <a:r>
              <a:rPr lang="en-US" altLang="ja-JP" sz="1800" dirty="0"/>
              <a:t>00</a:t>
            </a:r>
            <a:r>
              <a:rPr lang="ja-JP" altLang="en-US" sz="1800" dirty="0"/>
              <a:t>～</a:t>
            </a:r>
            <a:r>
              <a:rPr lang="en-US" altLang="ja-JP" sz="1800" dirty="0"/>
              <a:t>19</a:t>
            </a:r>
            <a:r>
              <a:rPr lang="ja-JP" altLang="en-US" sz="1800" dirty="0"/>
              <a:t>：</a:t>
            </a:r>
            <a:r>
              <a:rPr lang="en-US" altLang="ja-JP" sz="1800" dirty="0"/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800" dirty="0"/>
              <a:t>　　　　土曜 </a:t>
            </a:r>
            <a:r>
              <a:rPr lang="en-US" altLang="ja-JP" sz="1800" dirty="0"/>
              <a:t>9</a:t>
            </a:r>
            <a:r>
              <a:rPr lang="ja-JP" altLang="en-US" sz="1800" dirty="0"/>
              <a:t>：</a:t>
            </a:r>
            <a:r>
              <a:rPr lang="en-US" altLang="ja-JP" sz="1800" dirty="0"/>
              <a:t>00</a:t>
            </a:r>
            <a:r>
              <a:rPr lang="ja-JP" altLang="en-US" sz="1800" dirty="0"/>
              <a:t>～</a:t>
            </a:r>
            <a:r>
              <a:rPr lang="en-US" altLang="ja-JP" sz="1800" dirty="0"/>
              <a:t>15</a:t>
            </a:r>
            <a:r>
              <a:rPr lang="ja-JP" altLang="en-US" sz="1800" dirty="0"/>
              <a:t>：</a:t>
            </a:r>
            <a:r>
              <a:rPr lang="en-US" altLang="ja-JP" sz="1800" dirty="0"/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rgbClr val="FFC000"/>
                </a:solidFill>
              </a:rPr>
              <a:t>休日 </a:t>
            </a:r>
            <a:r>
              <a:rPr lang="en-US" altLang="ja-JP" sz="1800" b="1" dirty="0">
                <a:solidFill>
                  <a:srgbClr val="FFC000"/>
                </a:solidFill>
              </a:rPr>
              <a:t>: </a:t>
            </a:r>
            <a:r>
              <a:rPr lang="ja-JP" altLang="en-US" sz="1800" dirty="0"/>
              <a:t>日曜・祝日定休　　夏季・冬季休暇</a:t>
            </a:r>
            <a:endParaRPr lang="en-US" altLang="ja-JP" sz="1800" dirty="0"/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rgbClr val="FFC000"/>
                </a:solidFill>
              </a:rPr>
              <a:t>待遇</a:t>
            </a:r>
            <a:r>
              <a:rPr lang="en-US" altLang="ja-JP" sz="1800" b="1" dirty="0">
                <a:solidFill>
                  <a:srgbClr val="FFC000"/>
                </a:solidFill>
              </a:rPr>
              <a:t> : </a:t>
            </a:r>
            <a:r>
              <a:rPr lang="ja-JP" altLang="en-US" sz="1800" dirty="0"/>
              <a:t>昇給あり</a:t>
            </a:r>
            <a:r>
              <a:rPr lang="en-US" altLang="ja-JP" sz="1800" dirty="0"/>
              <a:t>/</a:t>
            </a:r>
            <a:r>
              <a:rPr lang="ja-JP" altLang="en-US" sz="1800" dirty="0"/>
              <a:t>交通費支給</a:t>
            </a:r>
            <a:r>
              <a:rPr lang="en-US" altLang="ja-JP" sz="1800" dirty="0"/>
              <a:t>/</a:t>
            </a:r>
            <a:r>
              <a:rPr lang="ja-JP" altLang="en-US" sz="1800" dirty="0"/>
              <a:t>制服貸与</a:t>
            </a:r>
            <a:endParaRPr lang="en-US" altLang="ja-JP" sz="1800" dirty="0"/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rgbClr val="FFC000"/>
                </a:solidFill>
              </a:rPr>
              <a:t>応募</a:t>
            </a:r>
            <a:r>
              <a:rPr lang="en-US" altLang="ja-JP" sz="1800" b="1" dirty="0">
                <a:solidFill>
                  <a:srgbClr val="FFC000"/>
                </a:solidFill>
              </a:rPr>
              <a:t> : </a:t>
            </a:r>
            <a:r>
              <a:rPr lang="ja-JP" altLang="en-US" sz="1800" dirty="0"/>
              <a:t>まずはお気軽にお電話ください。</a:t>
            </a:r>
            <a:endParaRPr lang="en-US" altLang="ja-JP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0577" y="9073444"/>
            <a:ext cx="7224506" cy="58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3" b="1" dirty="0">
                <a:solidFill>
                  <a:schemeClr val="bg1"/>
                </a:solidFill>
              </a:rPr>
              <a:t>中延ことぶき鍼灸整骨院　</a:t>
            </a:r>
            <a:r>
              <a:rPr lang="ja-JP" altLang="en-US" sz="2400" b="1" dirty="0">
                <a:solidFill>
                  <a:schemeClr val="bg1"/>
                </a:solidFill>
              </a:rPr>
              <a:t>メディケアドラッグ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8902" y="9506034"/>
            <a:ext cx="5885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</a:rPr>
              <a:t>☎</a:t>
            </a:r>
            <a:r>
              <a:rPr lang="en-US" altLang="ja-JP" sz="3600" b="1" dirty="0">
                <a:solidFill>
                  <a:srgbClr val="FFFF00"/>
                </a:solidFill>
              </a:rPr>
              <a:t> 03-3787-0101</a:t>
            </a:r>
            <a:r>
              <a:rPr lang="ja-JP" altLang="en-US" sz="3600" b="1" dirty="0">
                <a:solidFill>
                  <a:srgbClr val="FFFF00"/>
                </a:solidFill>
              </a:rPr>
              <a:t>　　</a:t>
            </a:r>
            <a:r>
              <a:rPr lang="ja-JP" altLang="en-US" sz="2800" b="1" dirty="0">
                <a:solidFill>
                  <a:srgbClr val="FFFF00"/>
                </a:solidFill>
              </a:rPr>
              <a:t>岡前まで</a:t>
            </a:r>
            <a:endParaRPr lang="en-US" altLang="ja-JP" sz="2800" b="1" dirty="0">
              <a:solidFill>
                <a:srgbClr val="FFFF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96314" y="419263"/>
            <a:ext cx="3636864" cy="92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5401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鍼灸整骨院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601274" y="1407324"/>
            <a:ext cx="6620451" cy="9745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1"/>
                </a:solidFill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</a:rPr>
              <a:t>アルバイト</a:t>
            </a:r>
            <a:r>
              <a:rPr lang="en-US" altLang="ja-JP" sz="2800" b="1" dirty="0">
                <a:solidFill>
                  <a:schemeClr val="tx1"/>
                </a:solidFill>
              </a:rPr>
              <a:t>】 </a:t>
            </a:r>
            <a:r>
              <a:rPr lang="ja-JP" altLang="en-US" sz="2800" b="1" dirty="0">
                <a:solidFill>
                  <a:schemeClr val="tx1"/>
                </a:solidFill>
              </a:rPr>
              <a:t>柔整師・鍼灸師・学生・受付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20129" y="2416331"/>
            <a:ext cx="5301451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401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スタッフ募集中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-6179296" y="2313925"/>
            <a:ext cx="4452096" cy="1366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8909" y="10238070"/>
            <a:ext cx="733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solidFill>
                  <a:srgbClr val="FFFF00"/>
                </a:solidFill>
              </a:rPr>
              <a:t>http://www.hone-kotobuki.com/</a:t>
            </a:r>
            <a:r>
              <a:rPr lang="ja-JP" altLang="en-US" sz="2400" b="1" dirty="0">
                <a:solidFill>
                  <a:srgbClr val="FFFF00"/>
                </a:solidFill>
              </a:rPr>
              <a:t>　　　　　　　　　　　　　　</a:t>
            </a:r>
            <a:endParaRPr lang="en-US" altLang="ja-JP" sz="2400" b="1" dirty="0">
              <a:solidFill>
                <a:srgbClr val="FFFF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 flipH="1" flipV="1">
            <a:off x="10265611" y="4283608"/>
            <a:ext cx="880533" cy="627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4096" y="10026886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受付時間</a:t>
            </a:r>
            <a:r>
              <a:rPr lang="en-US" altLang="ja-JP" sz="1400" b="1" dirty="0">
                <a:solidFill>
                  <a:schemeClr val="bg1"/>
                </a:solidFill>
              </a:rPr>
              <a:t> :</a:t>
            </a:r>
            <a:r>
              <a:rPr lang="ja-JP" altLang="en-US" sz="1400" b="1" dirty="0">
                <a:solidFill>
                  <a:schemeClr val="bg1"/>
                </a:solidFill>
              </a:rPr>
              <a:t>平日</a:t>
            </a:r>
            <a:r>
              <a:rPr lang="en-US" altLang="ja-JP" sz="1400" b="1" dirty="0">
                <a:solidFill>
                  <a:schemeClr val="bg1"/>
                </a:solidFill>
              </a:rPr>
              <a:t> 9:30 </a:t>
            </a:r>
            <a:r>
              <a:rPr lang="mr-IN" altLang="ja-JP" sz="1400" b="1" dirty="0">
                <a:solidFill>
                  <a:schemeClr val="bg1"/>
                </a:solidFill>
              </a:rPr>
              <a:t>–</a:t>
            </a:r>
            <a:r>
              <a:rPr lang="en-US" altLang="ja-JP" sz="1400" b="1" dirty="0">
                <a:solidFill>
                  <a:schemeClr val="bg1"/>
                </a:solidFill>
              </a:rPr>
              <a:t> 12</a:t>
            </a:r>
            <a:r>
              <a:rPr lang="ja-JP" altLang="en-US" sz="1400" b="1" dirty="0">
                <a:solidFill>
                  <a:schemeClr val="bg1"/>
                </a:solidFill>
              </a:rPr>
              <a:t>：</a:t>
            </a:r>
            <a:r>
              <a:rPr lang="en-US" altLang="ja-JP" sz="1400" b="1" dirty="0">
                <a:solidFill>
                  <a:schemeClr val="bg1"/>
                </a:solidFill>
              </a:rPr>
              <a:t>00 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F3505CD-6E76-4C0E-9664-FD2857F09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80" y="7434112"/>
            <a:ext cx="2575150" cy="144908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CEC9C16-61DD-483C-9654-19ACDB8F8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357" y="9658669"/>
            <a:ext cx="1035719" cy="1035719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A1CBDE7-58EC-EA4B-F44B-24BC296A521C}"/>
              </a:ext>
            </a:extLst>
          </p:cNvPr>
          <p:cNvSpPr/>
          <p:nvPr/>
        </p:nvSpPr>
        <p:spPr>
          <a:xfrm>
            <a:off x="233980" y="6051695"/>
            <a:ext cx="2545894" cy="12967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rgbClr val="83CB89"/>
                </a:solidFill>
              </a:rPr>
              <a:t>当院は管理登録販売者の社員が在籍しているので、登録販売者の資格取得希望者にはサポートを致します！！</a:t>
            </a:r>
            <a:endParaRPr kumimoji="1" lang="ja-JP" altLang="en-US" sz="1600" b="1" dirty="0">
              <a:solidFill>
                <a:srgbClr val="83CB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5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2018-01-31T11:05:34Z</dcterms:created>
  <dcterms:modified xsi:type="dcterms:W3CDTF">2023-12-11T01:54:15Z</dcterms:modified>
</cp:coreProperties>
</file>